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469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7653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75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916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434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5686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3670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093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956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60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359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125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74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75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237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447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0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C7D435-8A2F-4415-83B4-5B0B6AC29C8E}" type="datetimeFigureOut">
              <a:rPr lang="hu-HU" smtClean="0"/>
              <a:t>2021. 12. 03.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E5E3-4DB4-4379-9F81-B17FF147F6C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3367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B2CF98-359E-418F-B6E9-254CCE07E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Trello</a:t>
            </a:r>
            <a:r>
              <a:rPr lang="hu-HU" dirty="0"/>
              <a:t> alapjai összefoglalás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AF4BB4B-CFDF-4FC2-9E84-4075F02AA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26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6A1E83-79E6-4B33-B903-AEE6E97E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hu-HU" sz="3700" dirty="0"/>
              <a:t>Az együttműködés megkezdése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F6EDE6-5631-4553-9274-C342B8A5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1700" b="0" i="0">
                <a:effectLst/>
                <a:latin typeface="Charlie Text"/>
              </a:rPr>
              <a:t>Egyes tagok az egész projekt végrehajtásáért felelősek, mások csak időnként néznek rá a projekt állapotával kapcsolatos friss hírekre, de mindig hatékonyabb együttműködést érhetsz el, ha gondoskodsz róla, hogy mindenkihez ugyanazok az információk jussanak el.</a:t>
            </a:r>
          </a:p>
          <a:p>
            <a:r>
              <a:rPr lang="hu-HU" sz="1700" b="0" i="0">
                <a:effectLst/>
                <a:latin typeface="Charlie Text"/>
              </a:rPr>
              <a:t>Meghívhatsz tagokat a táblára, akiket aztán feladatokhoz rendelhetsz, és közösen dolgozhattok a táblán.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FD19C45-DB53-48E4-88F7-84389E14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126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5BA135-8CF8-4B53-BB26-E03D823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557784"/>
            <a:ext cx="3505494" cy="566603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hu-HU" sz="2000" b="0" i="0" dirty="0">
                <a:effectLst/>
                <a:latin typeface="Charlie Text"/>
              </a:rPr>
              <a:t>Kattints a tábla tetején látható „Meghívás” lehetőségre, és válaszd ki a csapat bármely tagját, akit szeretnél felvenni a táblára. Emellett e-mail-cím vagy név alapján is meghívhatsz tagokat.</a:t>
            </a:r>
          </a:p>
          <a:p>
            <a:pPr>
              <a:buFont typeface="+mj-lt"/>
              <a:buAutoNum type="arabicPeriod"/>
            </a:pPr>
            <a:r>
              <a:rPr lang="hu-HU" sz="2000" b="0" i="0" dirty="0">
                <a:effectLst/>
                <a:latin typeface="Charlie Text"/>
              </a:rPr>
              <a:t>A Meghívás menü alján létrehozhatsz egy egyszerűen megosztható linket, amellyel meghívhatsz másokat a táblára.</a:t>
            </a: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3554822B-8B34-4E5C-8259-9E33835F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070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5BA135-8CF8-4B53-BB26-E03D823F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03170"/>
            <a:ext cx="3505494" cy="4830855"/>
          </a:xfrm>
        </p:spPr>
        <p:txBody>
          <a:bodyPr>
            <a:normAutofit fontScale="85000" lnSpcReduction="10000"/>
          </a:bodyPr>
          <a:lstStyle/>
          <a:p>
            <a:r>
              <a:rPr lang="hu-HU" sz="2000" b="0" i="0" dirty="0">
                <a:effectLst/>
                <a:latin typeface="Charlie Text"/>
              </a:rPr>
              <a:t>A szerepkörök egyértelmű meghatározása érdekében beállíthatod a tagok jogosultságait. A csapattag-jogosultságokkal részletesen szabályozhatod, hogy a megfelelő személy a megfelelő hozzáféréssel rendelkezzen.</a:t>
            </a:r>
          </a:p>
          <a:p>
            <a:r>
              <a:rPr lang="hu-HU" sz="2000" b="1" i="0" dirty="0">
                <a:effectLst/>
                <a:latin typeface="Charlie Text"/>
              </a:rPr>
              <a:t>Normál:</a:t>
            </a:r>
            <a:r>
              <a:rPr lang="hu-HU" sz="2000" b="0" i="0" dirty="0">
                <a:effectLst/>
                <a:latin typeface="Charlie Text"/>
              </a:rPr>
              <a:t> Megtekinthet és szerkeszthet kártyákat, ezenkívül az általad összeállított beállításoktól függően szerkeszthet egyes táblajogosultságokat.</a:t>
            </a:r>
            <a:endParaRPr lang="hu-HU" sz="2000" dirty="0">
              <a:latin typeface="Charlie Text"/>
            </a:endParaRPr>
          </a:p>
          <a:p>
            <a:r>
              <a:rPr lang="hu-HU" sz="2000" b="1" i="0" dirty="0" err="1">
                <a:effectLst/>
                <a:latin typeface="Charlie Text"/>
              </a:rPr>
              <a:t>Admin</a:t>
            </a:r>
            <a:r>
              <a:rPr lang="hu-HU" sz="2000" b="1" i="0" dirty="0">
                <a:effectLst/>
                <a:latin typeface="Charlie Text"/>
              </a:rPr>
              <a:t>:</a:t>
            </a:r>
            <a:r>
              <a:rPr lang="hu-HU" sz="2000" b="0" i="0" dirty="0">
                <a:effectLst/>
                <a:latin typeface="Charlie Text"/>
              </a:rPr>
              <a:t> Megtekintheti és szerkesztheti a kártyákat, eltávolíthatja a tagokat, valamint módosíthatja a tábla összes beállítását.</a:t>
            </a:r>
            <a:endParaRPr lang="hu-HU" sz="2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51F5E0-BAD5-41EC-B39D-AF439745D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817206"/>
            <a:ext cx="6019331" cy="3220342"/>
          </a:xfrm>
          <a:prstGeom prst="rect">
            <a:avLst/>
          </a:prstGeom>
          <a:effectLst/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7E95A1E-D15C-4A98-8A53-A40E94B75E80}"/>
              </a:ext>
            </a:extLst>
          </p:cNvPr>
          <p:cNvSpPr txBox="1"/>
          <p:nvPr/>
        </p:nvSpPr>
        <p:spPr>
          <a:xfrm>
            <a:off x="901891" y="202677"/>
            <a:ext cx="370429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700" dirty="0">
                <a:latin typeface="+mj-lt"/>
              </a:rPr>
              <a:t>Csapattag-jogosultságok beállítása</a:t>
            </a:r>
          </a:p>
        </p:txBody>
      </p:sp>
    </p:spTree>
    <p:extLst>
      <p:ext uri="{BB962C8B-B14F-4D97-AF65-F5344CB8AC3E}">
        <p14:creationId xmlns:p14="http://schemas.microsoft.com/office/powerpoint/2010/main" val="205354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6E46A1-EDE9-4589-AE11-5F443004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72893"/>
            <a:ext cx="4564004" cy="1622321"/>
          </a:xfrm>
        </p:spPr>
        <p:txBody>
          <a:bodyPr>
            <a:normAutofit/>
          </a:bodyPr>
          <a:lstStyle/>
          <a:p>
            <a:r>
              <a:rPr lang="hu-HU" sz="4100" dirty="0"/>
              <a:t>Munkafolyamat kialakítása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1D3CDB-3CDE-4838-9844-B4537F56C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r>
              <a:rPr lang="hu-HU" sz="1900" b="0" i="0" dirty="0">
                <a:effectLst/>
                <a:latin typeface="Charlie Text"/>
              </a:rPr>
              <a:t>A </a:t>
            </a:r>
            <a:r>
              <a:rPr lang="hu-HU" sz="1900" b="0" i="0" dirty="0" err="1">
                <a:effectLst/>
                <a:latin typeface="Charlie Text"/>
              </a:rPr>
              <a:t>Trello</a:t>
            </a:r>
            <a:r>
              <a:rPr lang="hu-HU" sz="1900" b="0" i="0" dirty="0">
                <a:effectLst/>
                <a:latin typeface="Charlie Text"/>
              </a:rPr>
              <a:t> listáival állapot szerint rendszerezheted a kártyáidat.</a:t>
            </a:r>
          </a:p>
          <a:p>
            <a:r>
              <a:rPr lang="hu-HU" sz="1900" b="0" i="0" dirty="0">
                <a:effectLst/>
                <a:latin typeface="Charlie Text"/>
              </a:rPr>
              <a:t>1. Kattints a „Lista hozzáadása” lehetőségre, add hozzá az első listádat a tábládhoz, és válassz olyan címet, amely jól leírja az aktuális fázist vagy a listában feltüntetni kívánt információkat.</a:t>
            </a:r>
          </a:p>
          <a:p>
            <a:r>
              <a:rPr lang="hu-HU" sz="1900" dirty="0">
                <a:latin typeface="Charlie Text"/>
              </a:rPr>
              <a:t>2. </a:t>
            </a:r>
            <a:r>
              <a:rPr lang="hu-HU" sz="1900" b="0" i="0" dirty="0">
                <a:effectLst/>
                <a:latin typeface="Charlie Text"/>
              </a:rPr>
              <a:t>Hozz létre a tábládhoz annyi listát, ahány csak a munkafolyamat felépítéséhez szükséges.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1D729C9-214C-4ECF-89AE-6FE39CC6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26916"/>
            <a:ext cx="6019331" cy="3400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300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54717-5574-4772-8AA8-3B23FACA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78888"/>
            <a:ext cx="4944152" cy="2002839"/>
          </a:xfrm>
        </p:spPr>
        <p:txBody>
          <a:bodyPr>
            <a:normAutofit fontScale="90000"/>
          </a:bodyPr>
          <a:lstStyle/>
          <a:p>
            <a:r>
              <a:rPr lang="hu-HU" dirty="0"/>
              <a:t>Feladatok és teendők hozzáadása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A45D58-87AA-40D1-8FB3-E54FE0C9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 lnSpcReduction="10000"/>
          </a:bodyPr>
          <a:lstStyle/>
          <a:p>
            <a:r>
              <a:rPr lang="hu-HU" sz="1300" b="0" i="0">
                <a:effectLst/>
                <a:latin typeface="Charlie Text"/>
              </a:rPr>
              <a:t>A kártyák a táblák alappillérei, amelyek a feladatokat és az ötleteket képviselik.</a:t>
            </a:r>
          </a:p>
          <a:p>
            <a:r>
              <a:rPr lang="hu-HU" sz="1300">
                <a:latin typeface="Charlie Text"/>
              </a:rPr>
              <a:t>1. </a:t>
            </a:r>
            <a:r>
              <a:rPr lang="hu-HU" sz="1300" b="0" i="0">
                <a:effectLst/>
                <a:latin typeface="Charlie Text"/>
              </a:rPr>
              <a:t>Adj kártyákat a befejezendő feladatokhoz: kattints a „Kártya hozzáadása” lehetőségre az első listában. A kártyáknak adj rövid címet, hogy gyorsan áttekinthesd őket és állapotukat a táblán.</a:t>
            </a:r>
          </a:p>
          <a:p>
            <a:r>
              <a:rPr lang="hu-HU" sz="1300">
                <a:latin typeface="Charlie Text"/>
              </a:rPr>
              <a:t>2. </a:t>
            </a:r>
            <a:r>
              <a:rPr lang="hu-HU" sz="1300" b="0" i="0">
                <a:effectLst/>
                <a:latin typeface="Charlie Text"/>
              </a:rPr>
              <a:t>Hogy mindenki számára világos legyen, mi a teendő, kattints a kívánt kártyára, és adj meg további információkat, például a következőket: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Leírások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Határidők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Tagok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Ellenőrzőlisták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Csatolmányok</a:t>
            </a:r>
          </a:p>
          <a:p>
            <a:pPr lvl="1"/>
            <a:r>
              <a:rPr lang="hu-HU" sz="1300" b="0" i="0">
                <a:effectLst/>
                <a:latin typeface="Charlie Text"/>
              </a:rPr>
              <a:t>Megjegyzések</a:t>
            </a:r>
          </a:p>
          <a:p>
            <a:pPr lvl="1"/>
            <a:endParaRPr lang="hu-HU" sz="1300" b="0" i="0">
              <a:effectLst/>
              <a:latin typeface="Charlie Text"/>
            </a:endParaRPr>
          </a:p>
          <a:p>
            <a:endParaRPr lang="hu-HU" sz="13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015EDE8-FD6B-4795-B06B-773B78C7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2174228"/>
            <a:ext cx="4475531" cy="25062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521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3FFBE5-48C3-43C3-9659-6C0BFA28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61796"/>
            <a:ext cx="3505495" cy="2071205"/>
          </a:xfrm>
        </p:spPr>
        <p:txBody>
          <a:bodyPr>
            <a:normAutofit fontScale="90000"/>
          </a:bodyPr>
          <a:lstStyle/>
          <a:p>
            <a:r>
              <a:rPr lang="hu-HU" sz="3400" dirty="0"/>
              <a:t>A kártyahátoldalon belemehetsz a részletekbe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4C2176-4684-4D8D-8601-97A84687C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dirty="0">
                <a:latin typeface="Charlie Text"/>
              </a:rPr>
              <a:t>A</a:t>
            </a:r>
            <a:r>
              <a:rPr lang="hu-HU" sz="2000" b="0" i="0" dirty="0">
                <a:effectLst/>
                <a:latin typeface="Charlie Text"/>
              </a:rPr>
              <a:t> kártyahátoldal pontosabb információk feltüntetésére szolgál.</a:t>
            </a:r>
          </a:p>
          <a:p>
            <a:r>
              <a:rPr lang="hu-HU" sz="2000" dirty="0">
                <a:latin typeface="Charlie Text"/>
              </a:rPr>
              <a:t>3 fő területe van:</a:t>
            </a:r>
          </a:p>
          <a:p>
            <a:pPr lvl="1"/>
            <a:r>
              <a:rPr lang="hu-HU" sz="1600" dirty="0">
                <a:latin typeface="Charlie Text"/>
              </a:rPr>
              <a:t>Kártyaleírás</a:t>
            </a:r>
          </a:p>
          <a:p>
            <a:pPr lvl="1"/>
            <a:r>
              <a:rPr lang="hu-HU" sz="1600" dirty="0">
                <a:latin typeface="Charlie Text"/>
              </a:rPr>
              <a:t>Hozzáadás</a:t>
            </a:r>
          </a:p>
          <a:p>
            <a:pPr lvl="1"/>
            <a:r>
              <a:rPr lang="hu-HU" sz="1600" dirty="0">
                <a:latin typeface="Charlie Text"/>
              </a:rPr>
              <a:t>Megjegyzések és aktivitás</a:t>
            </a:r>
            <a:endParaRPr lang="hu-HU" sz="1600" dirty="0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B8BCF1D-8782-42FF-B601-40634E46B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8382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87345B-0DD1-4016-AF12-460CBD45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Kártyaleírás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CE8BCC-0DA3-4050-907D-BBD777450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0" i="0" dirty="0">
                <a:effectLst/>
                <a:latin typeface="Charlie Text"/>
              </a:rPr>
              <a:t>A csapat napi kommunikációja során szükség van a kontextus megadására és értelmezésére.</a:t>
            </a:r>
          </a:p>
          <a:p>
            <a:r>
              <a:rPr lang="hu-HU" b="0" i="0" dirty="0">
                <a:effectLst/>
                <a:latin typeface="Charlie Text"/>
              </a:rPr>
              <a:t>A megfelelő információkkal megágyazhatsz a hatékony kommunikációnak, és segíthetsz elkerülni a projekttel kapcsolatos félreértéseket.</a:t>
            </a:r>
            <a:endParaRPr lang="hu-HU" dirty="0">
              <a:latin typeface="Charlie Text"/>
            </a:endParaRPr>
          </a:p>
          <a:p>
            <a:r>
              <a:rPr lang="hu-HU" b="0" i="0" dirty="0">
                <a:effectLst/>
                <a:latin typeface="Charlie Text"/>
              </a:rPr>
              <a:t>A leírás mezőben a kártyára vonatkozó további konkrét információkat is megadhatsz, például webhelyekre mutató linkeket vagy részletes utasításokat.</a:t>
            </a:r>
          </a:p>
          <a:p>
            <a:r>
              <a:rPr lang="hu-HU" b="0" i="0" dirty="0">
                <a:effectLst/>
                <a:latin typeface="Charlie Text"/>
              </a:rPr>
              <a:t>Ha ilyeneket szeretnél elhelyezni a kártyán, kattints a kártyahátoldal tetején lévő „Leírás szerkesztése” lehetőségre.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764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17A300-2DCD-46A7-8059-CC4DBE8B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Hozzáadás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26951E-09D7-4832-A16E-B1EE8A87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0" i="0" dirty="0">
                <a:effectLst/>
                <a:latin typeface="Charlie Text"/>
              </a:rPr>
              <a:t> A „Hozzáadás” szakaszban további eszközöket találsz a kártya hátoldalához.</a:t>
            </a:r>
          </a:p>
          <a:p>
            <a:r>
              <a:rPr lang="hu-HU" b="0" i="0" dirty="0">
                <a:effectLst/>
                <a:latin typeface="Charlie Text"/>
              </a:rPr>
              <a:t>Tagokat vehetsz fel a kártyákra, így kioszthatod a feladatokat az egyes személyeknek.</a:t>
            </a:r>
          </a:p>
          <a:p>
            <a:r>
              <a:rPr lang="hu-HU" b="0" i="0" dirty="0">
                <a:effectLst/>
                <a:latin typeface="Charlie Text"/>
              </a:rPr>
              <a:t>Ellenőrzőlistát társíthatsz a részfeladatokból vagy több lépésből álló kártyákhoz</a:t>
            </a:r>
            <a:r>
              <a:rPr lang="hu-HU" dirty="0">
                <a:latin typeface="Charlie Text"/>
              </a:rPr>
              <a:t>.</a:t>
            </a:r>
          </a:p>
          <a:p>
            <a:r>
              <a:rPr lang="hu-HU" b="0" i="0" dirty="0">
                <a:effectLst/>
                <a:latin typeface="Charlie Text"/>
              </a:rPr>
              <a:t>Dátumot is adhatsz a kártya lejáratának nyomon követésére, így a kártya tagjai 24 órával a határidő előtt értesítést kapnak.</a:t>
            </a:r>
          </a:p>
          <a:p>
            <a:r>
              <a:rPr lang="hu-HU" b="0" i="0" dirty="0" err="1">
                <a:effectLst/>
                <a:latin typeface="Charlie Text"/>
              </a:rPr>
              <a:t>Fedlap</a:t>
            </a:r>
            <a:r>
              <a:rPr lang="hu-HU" b="0" i="0" dirty="0">
                <a:effectLst/>
                <a:latin typeface="Charlie Text"/>
              </a:rPr>
              <a:t>: Hatékonyan rendszerezheted és vizuálisabbá teheted a tábládat. A </a:t>
            </a:r>
            <a:r>
              <a:rPr lang="hu-HU" b="0" i="0" dirty="0" err="1">
                <a:effectLst/>
                <a:latin typeface="Charlie Text"/>
              </a:rPr>
              <a:t>fedlapokkal</a:t>
            </a:r>
            <a:r>
              <a:rPr lang="hu-HU" b="0" i="0" dirty="0">
                <a:effectLst/>
                <a:latin typeface="Charlie Text"/>
              </a:rPr>
              <a:t> és a színekkel vizuális kontextust biztosíthatsz a kártyáidnak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2921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2A2093-1562-4ECA-81A5-681749ED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Mi a </a:t>
            </a:r>
            <a:r>
              <a:rPr lang="hu-HU" dirty="0" err="1"/>
              <a:t>Trello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DFDF4DD-9CFE-45DF-8B92-2662D89F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>
                <a:effectLst/>
                <a:latin typeface="Charlie Text"/>
              </a:rPr>
              <a:t>A Trello egy vizuális eszköz a munka irányításához, amellyel a csapatok együttműködve, hatékonyan és szervezetten elképzelhetik, megtervezhetik, kezelhetik és értékelhetik a közös munkát.</a:t>
            </a:r>
            <a:endParaRPr lang="hu-HU" sz="2000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F4A01702-E35C-44A4-9386-A46C5DCF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286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FD8B7E-35B7-4B5C-B526-1730AA2C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Mi az a tábla?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75C495-C080-456F-AC7F-8D89296C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 dirty="0">
                <a:effectLst/>
                <a:latin typeface="Charlie Text"/>
              </a:rPr>
              <a:t>A tábla (A) az a hely, ahol nyomon követheted az információkat – akár a nagy léptékű projektek, csapatok és munkafolyamatok esetén is.</a:t>
            </a:r>
            <a:endParaRPr lang="hu-HU" sz="20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9111106-2688-480A-97E5-F15F761D7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26916"/>
            <a:ext cx="6019331" cy="3400921"/>
          </a:xfrm>
          <a:prstGeom prst="rect">
            <a:avLst/>
          </a:prstGeom>
          <a:effectLst/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4B6642BC-1AAA-40C6-B279-62042A356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35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3F4831-0ED1-40F0-946B-01C94BDB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Mi az a lista?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A5B918-20C8-4D24-83B8-1EE96B79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 dirty="0">
                <a:effectLst/>
                <a:latin typeface="Charlie Text"/>
              </a:rPr>
              <a:t>A listák (B) kártyákat, konkrét feladatokat vagy információkat tartalmaznak, amelyeket a rendszer az előrehaladási fokuk szerint rendez sorba.</a:t>
            </a:r>
            <a:endParaRPr lang="hu-HU" sz="20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6190D58-2ADC-4FC7-8901-FBFD67018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26916"/>
            <a:ext cx="6019331" cy="34009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212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0907F-8D90-4F72-89D5-CD380CE7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Mi az a kártya?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CEAE04-59B4-47FF-840B-BC0AA3D56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 dirty="0">
                <a:effectLst/>
                <a:latin typeface="Charlie Text"/>
              </a:rPr>
              <a:t>A tábla legkisebb, de legrészletesebb egysége a kártya (C). A kártyák képviselik a feladatokat és az ötleteket.</a:t>
            </a:r>
            <a:endParaRPr lang="hu-HU" sz="20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73BE0D-27B6-45E7-9492-C71386A02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26916"/>
            <a:ext cx="6019331" cy="34009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097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D47F5C-4062-49A3-84C3-3F4BBDF9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407075"/>
            <a:ext cx="3505495" cy="1934473"/>
          </a:xfrm>
        </p:spPr>
        <p:txBody>
          <a:bodyPr>
            <a:normAutofit fontScale="90000"/>
          </a:bodyPr>
          <a:lstStyle/>
          <a:p>
            <a:r>
              <a:rPr lang="hu-HU" dirty="0"/>
              <a:t>Mire szolgál a tábla menüje?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39B751-3DC4-400B-8DFC-CB6785439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>
                <a:effectLst/>
                <a:latin typeface="Charlie Text"/>
              </a:rPr>
              <a:t>A Trello-tábla jobb oldalán található a menü (D) – a tábla irányítóközpontja. A menüben kezelheted a tagok táblajogosultságait, módosíthatod a beállításokat, rákereshetsz a kártyákra.</a:t>
            </a:r>
            <a:endParaRPr lang="hu-HU" sz="20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42D9134-A5E1-4FA2-8D02-0931AABC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26916"/>
            <a:ext cx="6019331" cy="34009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335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2298B2-E2DD-4141-9692-12E1966B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Tábla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138B3E-49A8-468A-87F5-1681D801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000" b="0" i="0" dirty="0">
                <a:effectLst/>
                <a:latin typeface="Charlie Text"/>
              </a:rPr>
              <a:t>A csapat Munkatér lapján kattints az „Új tábla létrehozása” lehetőségre, vagy a </a:t>
            </a:r>
            <a:r>
              <a:rPr lang="hu-HU" sz="2000" b="0" i="0" dirty="0" err="1">
                <a:effectLst/>
                <a:latin typeface="Charlie Text"/>
              </a:rPr>
              <a:t>Trello</a:t>
            </a:r>
            <a:r>
              <a:rPr lang="hu-HU" sz="2000" b="0" i="0" dirty="0">
                <a:effectLst/>
                <a:latin typeface="Charlie Text"/>
              </a:rPr>
              <a:t> fejlécében, a nevedtől közvetlenül balra kattints a plusz gombra (+), és válaszd a „Tábla létrehozása” lehetőséget.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b="0" i="0" dirty="0">
                <a:effectLst/>
                <a:latin typeface="Charlie Text"/>
              </a:rPr>
              <a:t>Nevezd el úgy a táblát, hogy kifejezze, amin dolgozol.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0E9C95E-9A65-4D6F-973F-05A2026E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26916"/>
            <a:ext cx="6019331" cy="34009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5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5E1ABE-3233-4432-83DB-433D6B15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Privát tábla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0DD053-6799-4A83-AC2C-CE37C452C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>
                <a:effectLst/>
                <a:latin typeface="Charlie Text"/>
              </a:rPr>
              <a:t>Ha a </a:t>
            </a:r>
            <a:r>
              <a:rPr lang="hu-HU" sz="2000" b="1" i="0">
                <a:effectLst/>
                <a:latin typeface="Charlie Text"/>
              </a:rPr>
              <a:t>Privát</a:t>
            </a:r>
            <a:r>
              <a:rPr lang="hu-HU" sz="2000" b="0" i="0">
                <a:effectLst/>
                <a:latin typeface="Charlie Text"/>
              </a:rPr>
              <a:t> értékre módosítod a beállítást, akkor a táblát csak a hozzá tartozó tagok láthatják. Akkor érdemes a Privát beállítást használni alapértelmezettként, ha egy szigorúbban szabályozott projekten dolgozol, amelyhez nem szeretnéd, hogy más csapattagok is hozzáférjenek.</a:t>
            </a:r>
            <a:endParaRPr lang="hu-HU" sz="20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17FB211-B6F5-4226-932B-691DB35D0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8996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83DAD-8237-4117-95D8-1FF50915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hu-HU" dirty="0"/>
              <a:t>Nyilvános tábla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7AA560-DC60-40E0-AA1D-048AF391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hu-HU" sz="2000" b="0" i="0">
                <a:effectLst/>
                <a:latin typeface="Charlie Text"/>
              </a:rPr>
              <a:t>A </a:t>
            </a:r>
            <a:r>
              <a:rPr lang="hu-HU" sz="2000" b="1" i="0">
                <a:effectLst/>
                <a:latin typeface="Charlie Text"/>
              </a:rPr>
              <a:t>Nyilvános</a:t>
            </a:r>
            <a:r>
              <a:rPr lang="hu-HU" sz="2000" b="0" i="0">
                <a:effectLst/>
                <a:latin typeface="Charlie Text"/>
              </a:rPr>
              <a:t> beállítás használata esetén a link birtokában bárki megtekintheti a táblát. A nyilvános táblák megjelennek a keresőmotorokban (például a Google-ben), azaz az adott táblán található információkhoz az interneten keresztül mindenki hozzáfér.</a:t>
            </a:r>
            <a:endParaRPr lang="hu-HU" sz="20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A4C3DBA-86E7-4ABA-93C6-065BC1CC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5605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777</Words>
  <Application>Microsoft Office PowerPoint</Application>
  <PresentationFormat>Szélesvásznú</PresentationFormat>
  <Paragraphs>58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Charlie Text</vt:lpstr>
      <vt:lpstr>Wingdings 3</vt:lpstr>
      <vt:lpstr>Ion</vt:lpstr>
      <vt:lpstr>A Trello alapjai összefoglalás</vt:lpstr>
      <vt:lpstr>Mi a Trello?</vt:lpstr>
      <vt:lpstr>Mi az a tábla?</vt:lpstr>
      <vt:lpstr>Mi az a lista?</vt:lpstr>
      <vt:lpstr>Mi az a kártya?</vt:lpstr>
      <vt:lpstr>Mire szolgál a tábla menüje?</vt:lpstr>
      <vt:lpstr>Tábla létrehozása</vt:lpstr>
      <vt:lpstr>Privát tábla</vt:lpstr>
      <vt:lpstr>Nyilvános tábla</vt:lpstr>
      <vt:lpstr>Az együttműködés megkezdése</vt:lpstr>
      <vt:lpstr>PowerPoint-bemutató</vt:lpstr>
      <vt:lpstr>PowerPoint-bemutató</vt:lpstr>
      <vt:lpstr>Munkafolyamat kialakítása</vt:lpstr>
      <vt:lpstr>Feladatok és teendők hozzáadása</vt:lpstr>
      <vt:lpstr>A kártyahátoldalon belemehetsz a részletekbe</vt:lpstr>
      <vt:lpstr>Kártyaleírás</vt:lpstr>
      <vt:lpstr>Hozzáadás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Trello alapjai összefoglalás</dc:title>
  <dc:creator>EDU_BYGC_0920@diakoffice.onmicrosoft.com</dc:creator>
  <cp:lastModifiedBy>EDU_BYGC_0920@diakoffice.onmicrosoft.com</cp:lastModifiedBy>
  <cp:revision>24</cp:revision>
  <dcterms:created xsi:type="dcterms:W3CDTF">2021-11-29T20:01:25Z</dcterms:created>
  <dcterms:modified xsi:type="dcterms:W3CDTF">2021-12-03T08:50:03Z</dcterms:modified>
</cp:coreProperties>
</file>